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All About Me Assignment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“Express” yourself.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6 Statements About Yourself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063375"/>
            <a:ext cx="8591699" cy="38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rgbClr val="5B9BD5"/>
                </a:solidFill>
              </a:rPr>
              <a:t>Come up with 6 statements that can represent you or something in your life with a number.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rgbClr val="5B9BD5"/>
                </a:solidFill>
              </a:rPr>
              <a:t>Write down what those 6 statements are along with the number that represents them.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rgbClr val="5B9BD5"/>
                </a:solidFill>
              </a:rPr>
              <a:t>Ex. Number of dogs I own… 1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rgbClr val="5B9BD5"/>
                </a:solidFill>
              </a:rPr>
              <a:t>Ex. Number of books I like…12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600">
              <a:solidFill>
                <a:srgbClr val="5B9BD5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Write the Expressions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025" y="911650"/>
            <a:ext cx="9098999" cy="4014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Use the order of operations (PEMDAS) to write an expression that, when evaluated, will equal the number representative of </a:t>
            </a:r>
            <a:r>
              <a:rPr b="1" lang="en" sz="2400"/>
              <a:t>each </a:t>
            </a:r>
            <a:r>
              <a:rPr lang="en" sz="2400"/>
              <a:t>of your about me statements.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0000"/>
                </a:solidFill>
              </a:rPr>
              <a:t>You must have at least 4 operations (3 operations for Math 7) in your expressions.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0000"/>
                </a:solidFill>
              </a:rPr>
              <a:t>You should have an exponent in at least 3 of your expressions.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0000"/>
                </a:solidFill>
              </a:rPr>
              <a:t>You should have parentheses in at least 2 of your expressions so that, when the parentheses are removed, the result of your expression will change.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5B9BD5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923" y="180975"/>
            <a:ext cx="8299875" cy="4668674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/>
          <p:nvPr/>
        </p:nvSpPr>
        <p:spPr>
          <a:xfrm>
            <a:off x="1733250" y="3635350"/>
            <a:ext cx="3354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 we get back to class Thursday, we will cut and paste your statements and expressions on to your background.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